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6" r:id="rId2"/>
    <p:sldId id="266" r:id="rId3"/>
    <p:sldId id="256" r:id="rId4"/>
    <p:sldId id="305" r:id="rId5"/>
    <p:sldId id="257" r:id="rId6"/>
    <p:sldId id="267" r:id="rId7"/>
    <p:sldId id="271" r:id="rId8"/>
    <p:sldId id="290" r:id="rId9"/>
    <p:sldId id="291" r:id="rId10"/>
    <p:sldId id="296" r:id="rId11"/>
    <p:sldId id="297" r:id="rId12"/>
    <p:sldId id="298" r:id="rId13"/>
    <p:sldId id="299" r:id="rId14"/>
    <p:sldId id="300" r:id="rId15"/>
    <p:sldId id="272" r:id="rId16"/>
    <p:sldId id="301" r:id="rId17"/>
    <p:sldId id="293" r:id="rId18"/>
    <p:sldId id="294" r:id="rId19"/>
    <p:sldId id="295" r:id="rId20"/>
    <p:sldId id="303" r:id="rId21"/>
  </p:sldIdLst>
  <p:sldSz cx="9144000" cy="6858000" type="screen4x3"/>
  <p:notesSz cx="6858000" cy="10001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00000"/>
    <a:srgbClr val="A50021"/>
    <a:srgbClr val="CC0000"/>
    <a:srgbClr val="FF99FF"/>
    <a:srgbClr val="FFCCFF"/>
    <a:srgbClr val="FFFF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0" autoAdjust="0"/>
    <p:restoredTop sz="93868" autoAdjust="0"/>
  </p:normalViewPr>
  <p:slideViewPr>
    <p:cSldViewPr>
      <p:cViewPr varScale="1">
        <p:scale>
          <a:sx n="125" d="100"/>
          <a:sy n="125" d="100"/>
        </p:scale>
        <p:origin x="115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B7624-97A5-4476-95E9-4A731CC4448D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50888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51388"/>
            <a:ext cx="5486400" cy="450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9600"/>
            <a:ext cx="2971800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99600"/>
            <a:ext cx="2971800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76A2D-08D3-490E-A9F0-03F8D266979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80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짜라란</a:t>
            </a:r>
            <a:r>
              <a:rPr lang="ko-KR" altLang="en-US" dirty="0" smtClean="0"/>
              <a:t> 노래 </a:t>
            </a:r>
            <a:r>
              <a:rPr lang="ko-KR" altLang="en-US" dirty="0" err="1" smtClean="0"/>
              <a:t>나오공</a:t>
            </a:r>
            <a:endParaRPr lang="en-US" altLang="ko-KR" dirty="0" smtClean="0"/>
          </a:p>
          <a:p>
            <a:r>
              <a:rPr lang="ko-KR" altLang="en-US" smtClean="0"/>
              <a:t>배터리 </a:t>
            </a:r>
            <a:r>
              <a:rPr lang="ko-KR" altLang="en-US" dirty="0" err="1" smtClean="0"/>
              <a:t>짜짜장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98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150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70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82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31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98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05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27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36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38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배터리 로딩</a:t>
            </a:r>
            <a:endParaRPr lang="en-US" altLang="ko-KR" dirty="0" smtClean="0"/>
          </a:p>
          <a:p>
            <a:r>
              <a:rPr lang="en-US" altLang="ko-KR" dirty="0" smtClean="0"/>
              <a:t>READY</a:t>
            </a:r>
            <a:r>
              <a:rPr lang="en-US" altLang="ko-KR" baseline="0" dirty="0" smtClean="0"/>
              <a:t>  </a:t>
            </a:r>
            <a:r>
              <a:rPr lang="en-US" altLang="ko-KR" baseline="0" dirty="0" err="1" smtClean="0"/>
              <a:t>Ready</a:t>
            </a:r>
            <a:r>
              <a:rPr lang="en-US" altLang="ko-KR" baseline="0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161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 smtClean="0"/>
              <a:t>이름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뿅</a:t>
            </a:r>
            <a:r>
              <a:rPr lang="en-US" altLang="ko-KR" dirty="0" smtClean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 err="1" smtClean="0"/>
              <a:t>뾰뾰뾰용</a:t>
            </a:r>
            <a:r>
              <a:rPr lang="ko-KR" altLang="en-US" dirty="0" smtClean="0"/>
              <a:t> 이상준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소개</a:t>
            </a:r>
            <a:endParaRPr lang="en-US" altLang="ko-KR" dirty="0" smtClean="0"/>
          </a:p>
          <a:p>
            <a:r>
              <a:rPr lang="ko-KR" altLang="en-US" dirty="0" err="1" smtClean="0"/>
              <a:t>챕터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4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여기다가 쓸까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5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2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31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66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6A2D-08D3-490E-A9F0-03F8D266979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2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8619-32A8-47FF-8405-A83248002164}" type="datetimeFigureOut">
              <a:rPr lang="ko-KR" altLang="en-US" smtClean="0"/>
              <a:pPr/>
              <a:t>2014-01-26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0A5-884C-4AB0-9AD7-C4934B2D9E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audio" Target="file:///D:\&#51060;&#49345;&#51456;\Open.mp3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Picture 5" descr="C:\Users\nexonpc\Desktop\스샷샷샷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210963"/>
            <a:ext cx="5581655" cy="426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nexonpc\Desktop\스샷샷샷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14422"/>
            <a:ext cx="301942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9354" y="286354"/>
            <a:ext cx="492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Character _ Edith _ Weapon</a:t>
            </a:r>
            <a:endParaRPr lang="ko-KR" altLang="en-US" sz="3200" dirty="0">
              <a:solidFill>
                <a:srgbClr val="FFCCFF"/>
              </a:solidFill>
              <a:effectLst>
                <a:reflection blurRad="6350" stA="50000" endA="300" endPos="50000" dist="29997" dir="5400000" sy="-100000" algn="bl" rotWithShape="0"/>
              </a:effectLst>
              <a:latin typeface="Cambria Math" panose="02040503050406030204" pitchFamily="18" charset="0"/>
            </a:endParaRPr>
          </a:p>
        </p:txBody>
      </p:sp>
      <p:sp>
        <p:nvSpPr>
          <p:cNvPr id="2" name="하트 1"/>
          <p:cNvSpPr/>
          <p:nvPr/>
        </p:nvSpPr>
        <p:spPr>
          <a:xfrm>
            <a:off x="6876256" y="4509120"/>
            <a:ext cx="756084" cy="756084"/>
          </a:xfrm>
          <a:prstGeom prst="heart">
            <a:avLst/>
          </a:prstGeom>
          <a:solidFill>
            <a:srgbClr val="FF99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/>
          <p:cNvSpPr/>
          <p:nvPr/>
        </p:nvSpPr>
        <p:spPr>
          <a:xfrm>
            <a:off x="1614759" y="4684228"/>
            <a:ext cx="580978" cy="580976"/>
          </a:xfrm>
          <a:prstGeom prst="heart">
            <a:avLst/>
          </a:prstGeom>
          <a:solidFill>
            <a:srgbClr val="FF99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36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2" name="Picture 4" descr="C:\Users\nexonpc\Desktop\스샷샷샷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9" y="1340768"/>
            <a:ext cx="7048501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9354" y="286354"/>
            <a:ext cx="5860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Character _ Edith _ </a:t>
            </a:r>
            <a:r>
              <a:rPr lang="en-US" altLang="ko-KR" sz="32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altLang="ko-KR" sz="3200" dirty="0" smtClean="0">
                <a:solidFill>
                  <a:srgbClr val="CC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ko-KR" sz="3200" dirty="0" smtClean="0">
                <a:solidFill>
                  <a:srgbClr val="A5002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altLang="ko-KR" sz="3200" dirty="0" smtClean="0">
                <a:solidFill>
                  <a:srgbClr val="8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il</a:t>
            </a:r>
            <a:r>
              <a:rPr lang="en-US" altLang="ko-KR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&amp; </a:t>
            </a:r>
            <a:r>
              <a:rPr lang="en-US" altLang="ko-KR" sz="3200" dirty="0" smtClean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altLang="ko-KR" sz="3200" dirty="0" smtClean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ng</a:t>
            </a:r>
            <a:r>
              <a:rPr lang="en-US" altLang="ko-KR" sz="3200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ko-KR" sz="3200" dirty="0" smtClean="0">
                <a:solidFill>
                  <a:schemeClr val="tx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72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9354" y="286354"/>
            <a:ext cx="4476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Character _ Monster _ 01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Cambria Math" panose="02040503050406030204" pitchFamily="18" charset="0"/>
            </a:endParaRPr>
          </a:p>
        </p:txBody>
      </p:sp>
      <p:pic>
        <p:nvPicPr>
          <p:cNvPr id="8194" name="Picture 2" descr="C:\Users\nexonpc\Desktop\스샷샷샷\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439450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nexonpc\Desktop\스샷샷샷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73981"/>
            <a:ext cx="4634906" cy="287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nexonpc\Desktop\스샷샷샷\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6016" y="2386566"/>
            <a:ext cx="2240002" cy="139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nexonpc\Desktop\스샷샷샷\1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8538" y="4869160"/>
            <a:ext cx="2025430" cy="17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669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9354" y="286354"/>
            <a:ext cx="4588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Character _ Object _ 0001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Cambria Math" panose="02040503050406030204" pitchFamily="18" charset="0"/>
            </a:endParaRPr>
          </a:p>
        </p:txBody>
      </p:sp>
      <p:pic>
        <p:nvPicPr>
          <p:cNvPr id="9218" name="Picture 2" descr="C:\Users\nexonpc\Desktop\스샷샷샷\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0" y="3754887"/>
            <a:ext cx="2796804" cy="269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nexonpc\Desktop\스샷샷샷\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0" y="1196752"/>
            <a:ext cx="2796804" cy="229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nexonpc\AppData\Local\Microsoft\Windows\Temporary Internet Files\Content.IE5\FAXRU9SA\MC900054676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84961"/>
            <a:ext cx="3709721" cy="368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ui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56725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53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9354" y="286354"/>
            <a:ext cx="4588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Character _ Object _ 0011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Cambria Math" panose="02040503050406030204" pitchFamily="18" charset="0"/>
            </a:endParaRPr>
          </a:p>
        </p:txBody>
      </p:sp>
      <p:pic>
        <p:nvPicPr>
          <p:cNvPr id="10243" name="Picture 3" descr="E:\rop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40768"/>
            <a:ext cx="20097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말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32" y="2150999"/>
            <a:ext cx="3251200" cy="325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39700">
              <a:schemeClr val="bg1"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7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6"/>
          <p:cNvGrpSpPr/>
          <p:nvPr/>
        </p:nvGrpSpPr>
        <p:grpSpPr>
          <a:xfrm>
            <a:off x="755576" y="2924944"/>
            <a:ext cx="7632848" cy="1008112"/>
            <a:chOff x="755576" y="1628800"/>
            <a:chExt cx="7632848" cy="100811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55576" y="1628800"/>
              <a:ext cx="7632848" cy="1008112"/>
            </a:xfrm>
            <a:prstGeom prst="roundRect">
              <a:avLst>
                <a:gd name="adj" fmla="val 10178"/>
              </a:avLst>
            </a:prstGeom>
            <a:noFill/>
            <a:ln cap="rnd">
              <a:gradFill>
                <a:gsLst>
                  <a:gs pos="0">
                    <a:srgbClr val="00B0F0"/>
                  </a:gs>
                  <a:gs pos="50000">
                    <a:schemeClr val="bg1"/>
                  </a:gs>
                  <a:gs pos="100000">
                    <a:srgbClr val="00B0F0"/>
                  </a:gs>
                </a:gsLst>
                <a:lin ang="5400000" scaled="0"/>
              </a:gradFill>
              <a:prstDash val="sysDot"/>
            </a:ln>
            <a:effectLst>
              <a:outerShdw blurRad="127000" sx="101000" sy="101000" algn="ctr" rotWithShape="0">
                <a:schemeClr val="bg1"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827584" y="1700808"/>
              <a:ext cx="7488832" cy="432048"/>
            </a:xfrm>
            <a:prstGeom prst="round2SameRect">
              <a:avLst/>
            </a:prstGeom>
            <a:solidFill>
              <a:srgbClr val="00B0F0"/>
            </a:solidFill>
            <a:ln>
              <a:noFill/>
            </a:ln>
            <a:effectLst>
              <a:outerShdw blurRad="254000" sx="101000" sy="101000" algn="ctr" rotWithShape="0">
                <a:srgbClr val="00B0F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9592" y="1641574"/>
              <a:ext cx="67265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gradFill>
                    <a:gsLst>
                      <a:gs pos="0">
                        <a:schemeClr val="tx1"/>
                      </a:gs>
                      <a:gs pos="47000">
                        <a:schemeClr val="tx1"/>
                      </a:gs>
                      <a:gs pos="50000">
                        <a:srgbClr val="00B0F0"/>
                      </a:gs>
                      <a:gs pos="100000">
                        <a:srgbClr val="00B0F0"/>
                      </a:gs>
                    </a:gsLst>
                    <a:lin ang="5400000" scaled="0"/>
                  </a:gradFill>
                  <a:effectLst>
                    <a:outerShdw blurRad="127000" sx="101000" sy="101000" algn="ctr" rotWithShape="0">
                      <a:srgbClr val="00B0F0">
                        <a:alpha val="95000"/>
                      </a:srgbClr>
                    </a:outerShdw>
                  </a:effectLst>
                  <a:latin typeface="HY얕은샘물M" pitchFamily="18" charset="-127"/>
                  <a:ea typeface="HY얕은샘물M" pitchFamily="18" charset="-127"/>
                </a:rPr>
                <a:t>Chapter .1    </a:t>
              </a:r>
              <a:r>
                <a:rPr lang="ko-KR" altLang="en-US" sz="5400" dirty="0">
                  <a:gradFill>
                    <a:gsLst>
                      <a:gs pos="0">
                        <a:schemeClr val="tx1"/>
                      </a:gs>
                      <a:gs pos="47000">
                        <a:schemeClr val="tx1"/>
                      </a:gs>
                      <a:gs pos="50000">
                        <a:srgbClr val="00B0F0"/>
                      </a:gs>
                      <a:gs pos="100000">
                        <a:srgbClr val="00B0F0"/>
                      </a:gs>
                    </a:gsLst>
                    <a:lin ang="5400000" scaled="0"/>
                  </a:gradFill>
                  <a:effectLst>
                    <a:outerShdw blurRad="127000" sx="101000" sy="101000" algn="ctr" rotWithShape="0">
                      <a:srgbClr val="00B0F0">
                        <a:alpha val="95000"/>
                      </a:srgbClr>
                    </a:outerShdw>
                  </a:effectLst>
                  <a:latin typeface="HY얕은샘물M" pitchFamily="18" charset="-127"/>
                  <a:ea typeface="HY얕은샘물M" pitchFamily="18" charset="-127"/>
                </a:rPr>
                <a:t>게  임  소  개 </a:t>
              </a:r>
            </a:p>
          </p:txBody>
        </p:sp>
      </p:grpSp>
      <p:grpSp>
        <p:nvGrpSpPr>
          <p:cNvPr id="3" name="그룹 17"/>
          <p:cNvGrpSpPr/>
          <p:nvPr/>
        </p:nvGrpSpPr>
        <p:grpSpPr>
          <a:xfrm>
            <a:off x="755576" y="4221088"/>
            <a:ext cx="7632848" cy="1008112"/>
            <a:chOff x="755576" y="4221088"/>
            <a:chExt cx="7632848" cy="100811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755576" y="4221088"/>
              <a:ext cx="7632848" cy="1008112"/>
            </a:xfrm>
            <a:prstGeom prst="roundRect">
              <a:avLst>
                <a:gd name="adj" fmla="val 10178"/>
              </a:avLst>
            </a:prstGeom>
            <a:noFill/>
            <a:ln cap="rnd">
              <a:gradFill>
                <a:gsLst>
                  <a:gs pos="0">
                    <a:srgbClr val="00B0F0"/>
                  </a:gs>
                  <a:gs pos="50000">
                    <a:schemeClr val="bg1"/>
                  </a:gs>
                  <a:gs pos="100000">
                    <a:srgbClr val="00B0F0"/>
                  </a:gs>
                </a:gsLst>
                <a:lin ang="5400000" scaled="0"/>
              </a:gradFill>
              <a:prstDash val="sysDot"/>
            </a:ln>
            <a:effectLst>
              <a:outerShdw blurRad="127000" sx="101000" sy="101000" algn="ctr" rotWithShape="0">
                <a:schemeClr val="bg1"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 rot="10800000">
              <a:off x="827584" y="4725143"/>
              <a:ext cx="7488832" cy="432048"/>
            </a:xfrm>
            <a:prstGeom prst="round2SameRect">
              <a:avLst/>
            </a:prstGeom>
            <a:solidFill>
              <a:srgbClr val="00B0F0"/>
            </a:solidFill>
            <a:ln>
              <a:noFill/>
            </a:ln>
            <a:effectLst>
              <a:outerShdw blurRad="254000" sx="101000" sy="101000" algn="ctr" rotWithShape="0">
                <a:srgbClr val="00B0F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99592" y="4233862"/>
              <a:ext cx="66720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gradFill>
                    <a:gsLst>
                      <a:gs pos="0">
                        <a:srgbClr val="00B0F0"/>
                      </a:gs>
                      <a:gs pos="47000">
                        <a:srgbClr val="00B0F0"/>
                      </a:gs>
                      <a:gs pos="48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>
                    <a:outerShdw blurRad="127000" sx="101000" sy="101000" algn="ctr" rotWithShape="0">
                      <a:srgbClr val="00B0F0">
                        <a:alpha val="95000"/>
                      </a:srgbClr>
                    </a:outerShdw>
                  </a:effectLst>
                  <a:latin typeface="HY얕은샘물M" pitchFamily="18" charset="-127"/>
                  <a:ea typeface="HY얕은샘물M" pitchFamily="18" charset="-127"/>
                </a:rPr>
                <a:t>Chapter .2    </a:t>
              </a:r>
              <a:r>
                <a:rPr lang="ko-KR" altLang="en-US" sz="5400" dirty="0">
                  <a:gradFill>
                    <a:gsLst>
                      <a:gs pos="0">
                        <a:srgbClr val="00B0F0"/>
                      </a:gs>
                      <a:gs pos="47000">
                        <a:srgbClr val="00B0F0"/>
                      </a:gs>
                      <a:gs pos="48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>
                    <a:outerShdw blurRad="127000" sx="101000" sy="101000" algn="ctr" rotWithShape="0">
                      <a:srgbClr val="00B0F0">
                        <a:alpha val="95000"/>
                      </a:srgbClr>
                    </a:outerShdw>
                  </a:effectLst>
                  <a:latin typeface="HY얕은샘물M" pitchFamily="18" charset="-127"/>
                  <a:ea typeface="HY얕은샘물M" pitchFamily="18" charset="-127"/>
                </a:rPr>
                <a:t>게  임  시  연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2700">
            <a:gradFill>
              <a:gsLst>
                <a:gs pos="0">
                  <a:schemeClr val="tx1"/>
                </a:gs>
                <a:gs pos="50000">
                  <a:srgbClr val="FF0000"/>
                </a:gs>
                <a:gs pos="100000">
                  <a:schemeClr val="tx1"/>
                </a:gs>
              </a:gsLst>
              <a:lin ang="0" scaled="0"/>
            </a:gradFill>
          </a:ln>
          <a:effectLst>
            <a:outerShdw blurRad="254000" sx="150000" sy="150000" algn="ctr" rotWithShape="0">
              <a:srgbClr val="00B0F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4 L 0 -0.18598 " pathEditMode="relative" rAng="0" ptsTypes="AA">
                                      <p:cBhvr>
                                        <p:cTn id="2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25815E-7 L 3.33333E-6 -0.18876 " pathEditMode="relative" rAng="0" ptsTypes="AA">
                                      <p:cBhvr>
                                        <p:cTn id="2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 descr="E:\main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61"/>
            <a:ext cx="9148748" cy="686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E:\main_r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36" y="1854960"/>
            <a:ext cx="5020468" cy="25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58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6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15875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 descr="C:\Users\nexonpc\Desktop\새 폴더\IMG_06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9" y="188640"/>
            <a:ext cx="3843208" cy="278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exonpc\Desktop\새 폴더\IMG_06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8640"/>
            <a:ext cx="4104456" cy="278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exonpc\Desktop\새 폴더\IMG_060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3295" y="3645024"/>
            <a:ext cx="345638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nexonpc\Desktop\새 폴더\IMG_061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26065" y="3581234"/>
            <a:ext cx="3465909" cy="27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nexonpc\Desktop\새 폴더\IMG_06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12686" y="3589569"/>
            <a:ext cx="3456386" cy="270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70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15875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7" descr="C:\Users\nexonpc\Desktop\새 폴더\IMG_06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9796" y="675732"/>
            <a:ext cx="3146592" cy="235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nexonpc\Desktop\새 폴더\IMG_06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69114" y="675732"/>
            <a:ext cx="3146592" cy="235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exonpc\Desktop\새 폴더\IMG_061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65"/>
          <a:stretch/>
        </p:blipFill>
        <p:spPr bwMode="auto">
          <a:xfrm rot="5400000">
            <a:off x="3968384" y="1695095"/>
            <a:ext cx="6320891" cy="34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nexonpc\Desktop\새 폴더\IMG_063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87355"/>
            <a:ext cx="4021264" cy="301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502302" y="3587354"/>
            <a:ext cx="720080" cy="30159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61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15875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 descr="C:\Users\nexonpc\Desktop\새 폴더\IMG_06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85162" y="1129746"/>
            <a:ext cx="6173676" cy="463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903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76868" y="2937718"/>
            <a:ext cx="2863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100" dirty="0" smtClean="0">
                <a:ln w="18000">
                  <a:solidFill>
                    <a:srgbClr val="00B0F0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  <a:alpha val="6000"/>
                  </a:schemeClr>
                </a:solidFill>
                <a:effectLst>
                  <a:outerShdw blurRad="63500" sx="105000" sy="105000" algn="ctr" rotWithShape="0">
                    <a:srgbClr val="00B0F0">
                      <a:alpha val="50000"/>
                    </a:srgbClr>
                  </a:outerShdw>
                </a:effectLst>
                <a:latin typeface="+mj-lt"/>
                <a:ea typeface="굴림" pitchFamily="50" charset="-127"/>
              </a:rPr>
              <a:t>READY?</a:t>
            </a:r>
            <a:endParaRPr lang="en-US" altLang="ko-KR" sz="4800" b="1" spc="100" dirty="0">
              <a:ln w="18000">
                <a:solidFill>
                  <a:srgbClr val="00B0F0"/>
                </a:solidFill>
                <a:prstDash val="solid"/>
              </a:ln>
              <a:solidFill>
                <a:schemeClr val="tx2">
                  <a:lumMod val="20000"/>
                  <a:lumOff val="80000"/>
                  <a:alpha val="6000"/>
                </a:schemeClr>
              </a:solidFill>
              <a:effectLst>
                <a:outerShdw blurRad="63500" sx="105000" sy="105000" algn="ctr" rotWithShape="0">
                  <a:srgbClr val="00B0F0">
                    <a:alpha val="50000"/>
                  </a:srgbClr>
                </a:outerShdw>
              </a:effectLst>
              <a:latin typeface="+mj-lt"/>
              <a:ea typeface="굴림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131840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75856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19872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563888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07904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51920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95936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39952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83968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27984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72000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16016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60032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04048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48064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92080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436096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80112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24128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868144" y="3068960"/>
            <a:ext cx="72008" cy="720080"/>
          </a:xfrm>
          <a:prstGeom prst="round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0000">
                <a:srgbClr val="0070C0"/>
              </a:gs>
              <a:gs pos="50000">
                <a:srgbClr val="00B0F0"/>
              </a:gs>
              <a:gs pos="2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059832" y="2996952"/>
            <a:ext cx="2952328" cy="864096"/>
          </a:xfrm>
          <a:prstGeom prst="roundRect">
            <a:avLst/>
          </a:prstGeom>
          <a:noFill/>
          <a:ln w="63500">
            <a:gradFill>
              <a:gsLst>
                <a:gs pos="0">
                  <a:schemeClr val="tx2">
                    <a:lumMod val="50000"/>
                  </a:schemeClr>
                </a:gs>
                <a:gs pos="20000">
                  <a:schemeClr val="tx2">
                    <a:lumMod val="75000"/>
                  </a:schemeClr>
                </a:gs>
                <a:gs pos="50000">
                  <a:srgbClr val="00B0F0"/>
                </a:gs>
                <a:gs pos="80000">
                  <a:schemeClr val="tx2">
                    <a:lumMod val="7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83174" y="3933056"/>
            <a:ext cx="25679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cap="none" spc="100" dirty="0" smtClean="0">
                <a:ln w="12700">
                  <a:solidFill>
                    <a:srgbClr val="00B0F0"/>
                  </a:solidFill>
                  <a:prstDash val="solid"/>
                </a:ln>
                <a:solidFill>
                  <a:srgbClr val="00B0F0">
                    <a:alpha val="6000"/>
                  </a:srgbClr>
                </a:solidFill>
                <a:effectLst>
                  <a:outerShdw blurRad="292100" sx="111000" sy="111000" algn="ctr" rotWithShape="0">
                    <a:srgbClr val="00B0F0">
                      <a:alpha val="61000"/>
                    </a:srgbClr>
                  </a:outerShdw>
                </a:effectLst>
                <a:latin typeface="+mj-lt"/>
                <a:ea typeface="굴림" pitchFamily="50" charset="-127"/>
              </a:rPr>
              <a:t>Now Loading…</a:t>
            </a:r>
            <a:endParaRPr lang="en-US" altLang="ko-KR" sz="2400" b="1" cap="none" spc="100" dirty="0">
              <a:ln w="12700">
                <a:solidFill>
                  <a:srgbClr val="00B0F0"/>
                </a:solidFill>
                <a:prstDash val="solid"/>
              </a:ln>
              <a:solidFill>
                <a:srgbClr val="00B0F0">
                  <a:alpha val="6000"/>
                </a:srgbClr>
              </a:solidFill>
              <a:effectLst>
                <a:outerShdw blurRad="292100" sx="111000" sy="111000" algn="ctr" rotWithShape="0">
                  <a:srgbClr val="00B0F0">
                    <a:alpha val="61000"/>
                  </a:srgbClr>
                </a:outerShdw>
              </a:effectLst>
              <a:latin typeface="+mj-lt"/>
              <a:ea typeface="굴림" pitchFamily="50" charset="-127"/>
            </a:endParaRPr>
          </a:p>
        </p:txBody>
      </p:sp>
      <p:pic>
        <p:nvPicPr>
          <p:cNvPr id="27" name="Open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96678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"/>
                            </p:stCondLst>
                            <p:childTnLst>
                              <p:par>
                                <p:cTn id="5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"/>
                            </p:stCondLst>
                            <p:childTnLst>
                              <p:par>
                                <p:cTn id="8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0"/>
                            </p:stCondLst>
                            <p:childTnLst>
                              <p:par>
                                <p:cTn id="9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900"/>
                            </p:stCondLst>
                            <p:childTnLst>
                              <p:par>
                                <p:cTn id="9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"/>
                            </p:stCondLst>
                            <p:childTnLst>
                              <p:par>
                                <p:cTn id="1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300"/>
                            </p:stCondLst>
                            <p:childTnLst>
                              <p:par>
                                <p:cTn id="1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400"/>
                            </p:stCondLst>
                            <p:childTnLst>
                              <p:par>
                                <p:cTn id="1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53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53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1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1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1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1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>
                <p:cTn id="24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 descr="E:\공유자료\엔딩\end_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" y="15875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" y="15876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14514"/>
            <a:ext cx="9143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590"/>
            <a:ext cx="9143997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07580" y="177281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blipFill>
                  <a:blip r:embed="rId8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Again…?</a:t>
            </a:r>
            <a:endParaRPr lang="ko-KR" altLang="en-US" b="1" dirty="0">
              <a:blipFill>
                <a:blip r:embed="rId8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32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c\For PPT\보험상품기획(출력본)\Index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 numberOfShades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27384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71471" y="273586"/>
            <a:ext cx="3446895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 h="25400"/>
          </a:sp3d>
        </p:spPr>
        <p:txBody>
          <a:bodyPr wrap="square" rtlCol="0">
            <a:spAutoFit/>
            <a:sp3d extrusionH="57150" prstMaterial="powder">
              <a:bevelT w="12700" h="12700"/>
            </a:sp3d>
          </a:bodyPr>
          <a:lstStyle/>
          <a:p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나무B" pitchFamily="18" charset="-127"/>
              </a:rPr>
              <a:t>Global Game Jam</a:t>
            </a:r>
            <a:endParaRPr lang="ko-KR" altLang="en-US"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나무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44005" y="1915654"/>
            <a:ext cx="1861407" cy="923330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ko-KR" sz="5400" b="1" dirty="0" smtClean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휴먼매직체" pitchFamily="18" charset="-127"/>
              </a:rPr>
              <a:t>The</a:t>
            </a:r>
            <a:endParaRPr lang="ko-KR" altLang="en-US" sz="5400" b="1" dirty="0">
              <a:ln w="11430"/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05318" y="4595644"/>
            <a:ext cx="327113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25400" prst="coolSlan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n w="1841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latin typeface="+mj-lt"/>
                <a:ea typeface="넥슨고딕 Std M" pitchFamily="50" charset="-127"/>
              </a:rPr>
              <a:t>P R O J E C T</a:t>
            </a:r>
            <a:endParaRPr lang="en-US" altLang="ko-KR" sz="3200" dirty="0">
              <a:ln w="18415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latin typeface="+mj-lt"/>
              <a:ea typeface="넥슨고딕 Std M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n w="18415" cmpd="sng">
                  <a:noFill/>
                  <a:prstDash val="solid"/>
                </a:ln>
                <a:solidFill>
                  <a:schemeClr val="accent1"/>
                </a:solidFill>
                <a:latin typeface="+mj-lt"/>
                <a:ea typeface="넥슨고딕 Std M" pitchFamily="50" charset="-127"/>
              </a:rPr>
              <a:t>E  X  O</a:t>
            </a:r>
            <a:endParaRPr lang="en-US" altLang="ko-KR" sz="3200" cap="none" spc="0" dirty="0">
              <a:ln w="18415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latin typeface="+mj-lt"/>
              <a:ea typeface="넥슨고딕 Std M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05083" y="1929606"/>
            <a:ext cx="558166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휴먼모음T" pitchFamily="18" charset="-127"/>
                <a:cs typeface="+mj-cs"/>
              </a:rPr>
              <a:t>E</a:t>
            </a:r>
            <a:endParaRPr lang="ko-KR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50912" y="1929606"/>
            <a:ext cx="700833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휴먼모음T" pitchFamily="18" charset="-127"/>
                <a:cs typeface="+mj-cs"/>
              </a:rPr>
              <a:t>D</a:t>
            </a:r>
            <a:endParaRPr lang="ko-KR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67305" y="1929606"/>
            <a:ext cx="399468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휴먼모음T" pitchFamily="18" charset="-127"/>
                <a:cs typeface="+mj-cs"/>
              </a:rPr>
              <a:t>I</a:t>
            </a:r>
            <a:endParaRPr lang="ko-KR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364088" y="4653136"/>
            <a:ext cx="3312368" cy="1497652"/>
          </a:xfrm>
          <a:prstGeom prst="roundRect">
            <a:avLst>
              <a:gd name="adj" fmla="val 6508"/>
            </a:avLst>
          </a:prstGeom>
          <a:noFill/>
          <a:ln w="19050" cap="rnd">
            <a:prstDash val="sysDot"/>
          </a:ln>
          <a:effectLst>
            <a:outerShdw blurRad="127000" sx="105000" sy="105000" algn="ctr" rotWithShape="0">
              <a:schemeClr val="tx2">
                <a:alpha val="9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5508104" y="5387732"/>
            <a:ext cx="3024336" cy="0"/>
          </a:xfrm>
          <a:prstGeom prst="line">
            <a:avLst/>
          </a:prstGeom>
          <a:ln w="19050" cap="rnd">
            <a:prstDash val="sysDot"/>
            <a:headEnd type="oval"/>
            <a:tailEnd type="oval"/>
          </a:ln>
          <a:effectLst>
            <a:outerShdw blurRad="127000" sx="105000" sy="105000" algn="ctr" rotWithShape="0">
              <a:schemeClr val="tx2">
                <a:alpha val="9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>
            <a:off x="5269768" y="3451312"/>
            <a:ext cx="8685584" cy="0"/>
          </a:xfrm>
          <a:prstGeom prst="line">
            <a:avLst/>
          </a:prstGeom>
          <a:ln w="38100">
            <a:solidFill>
              <a:srgbClr val="00B0F0"/>
            </a:solidFill>
          </a:ln>
          <a:effectLst>
            <a:outerShdw blurRad="254000" sx="150000" sy="15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5400000">
            <a:off x="-4811351" y="3379304"/>
            <a:ext cx="8685584" cy="0"/>
          </a:xfrm>
          <a:prstGeom prst="line">
            <a:avLst/>
          </a:prstGeom>
          <a:ln w="38100">
            <a:solidFill>
              <a:srgbClr val="00B0F0"/>
            </a:solidFill>
          </a:ln>
          <a:effectLst>
            <a:outerShdw blurRad="254000" sx="150000" sy="15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828600" y="-387424"/>
            <a:ext cx="1094521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254000" sx="150000" sy="15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828600" y="7317432"/>
            <a:ext cx="1094521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254000" sx="150000" sy="15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159393" y="1929606"/>
            <a:ext cx="716863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휴먼모음T" pitchFamily="18" charset="-127"/>
                <a:cs typeface="+mj-cs"/>
              </a:rPr>
              <a:t>H</a:t>
            </a:r>
            <a:endParaRPr lang="ko-KR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727345" y="1929606"/>
            <a:ext cx="588623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휴먼모음T" pitchFamily="18" charset="-127"/>
                <a:cs typeface="+mj-cs"/>
              </a:rPr>
              <a:t>T</a:t>
            </a:r>
            <a:endParaRPr lang="ko-KR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lt"/>
            </a:endParaRPr>
          </a:p>
        </p:txBody>
      </p:sp>
      <p:pic>
        <p:nvPicPr>
          <p:cNvPr id="5" name="엑소 - 으르렁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44808" y="4434860"/>
            <a:ext cx="609600" cy="609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576064" cy="57606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2" y="6309320"/>
            <a:ext cx="576064" cy="57606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36" y="6309320"/>
            <a:ext cx="576064" cy="57606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41" y="6309320"/>
            <a:ext cx="576064" cy="57606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05" y="6309320"/>
            <a:ext cx="576064" cy="57606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77" y="6309320"/>
            <a:ext cx="576064" cy="57606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41" y="6309320"/>
            <a:ext cx="576064" cy="57606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107" y="6309320"/>
            <a:ext cx="576064" cy="57606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980" y="6309320"/>
            <a:ext cx="576064" cy="57606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6309320"/>
            <a:ext cx="576064" cy="576064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93" y="6309320"/>
            <a:ext cx="576064" cy="57606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55" y="6309320"/>
            <a:ext cx="576064" cy="57606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20" y="6309320"/>
            <a:ext cx="576064" cy="576064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36" y="6309320"/>
            <a:ext cx="576064" cy="57606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800" y="6309320"/>
            <a:ext cx="576064" cy="576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1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7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9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4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7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9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2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45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7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9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2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4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19" grpId="0"/>
      <p:bldP spid="20" grpId="0"/>
      <p:bldP spid="32" grpId="0"/>
      <p:bldP spid="33" grpId="0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dd\Desktop\EX0\공유자료\ui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9753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11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3419872" y="2276872"/>
            <a:ext cx="2304256" cy="2304256"/>
          </a:xfrm>
          <a:prstGeom prst="ellipse">
            <a:avLst/>
          </a:prstGeom>
          <a:noFill/>
          <a:ln w="190500">
            <a:gradFill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chemeClr val="bg1"/>
                </a:gs>
              </a:gsLst>
              <a:lin ang="5400000" scaled="0"/>
            </a:gradFill>
          </a:ln>
          <a:effectLst>
            <a:outerShdw blurRad="127000" sx="102000" sy="102000" algn="ctr" rotWithShape="0">
              <a:srgbClr val="00B0F0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43363" y="31322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gradFill>
                  <a:gsLst>
                    <a:gs pos="0">
                      <a:srgbClr val="00B0F0"/>
                    </a:gs>
                    <a:gs pos="30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ffectLst>
                  <a:outerShdw blurRad="63500" sx="103000" sy="103000" algn="ctr" rotWithShape="0">
                    <a:srgbClr val="00B0F0">
                      <a:alpha val="50000"/>
                    </a:srgbClr>
                  </a:outerShdw>
                </a:effectLst>
                <a:latin typeface="MS Gothic" pitchFamily="49" charset="-128"/>
                <a:ea typeface="MS Gothic" pitchFamily="49" charset="-128"/>
              </a:rPr>
              <a:t>CONTENTS</a:t>
            </a:r>
            <a:endParaRPr lang="ko-KR" altLang="en-US" sz="3200" b="1" dirty="0">
              <a:gradFill>
                <a:gsLst>
                  <a:gs pos="0">
                    <a:srgbClr val="00B0F0"/>
                  </a:gs>
                  <a:gs pos="30000">
                    <a:schemeClr val="bg1"/>
                  </a:gs>
                  <a:gs pos="100000">
                    <a:srgbClr val="00B0F0"/>
                  </a:gs>
                </a:gsLst>
                <a:lin ang="5400000" scaled="0"/>
              </a:gradFill>
              <a:effectLst>
                <a:outerShdw blurRad="63500" sx="103000" sy="103000" algn="ctr" rotWithShape="0">
                  <a:srgbClr val="00B0F0">
                    <a:alpha val="50000"/>
                  </a:srgbClr>
                </a:outerShdw>
              </a:effectLst>
              <a:latin typeface="MS Gothic" pitchFamily="49" charset="-128"/>
            </a:endParaRPr>
          </a:p>
        </p:txBody>
      </p:sp>
      <p:sp>
        <p:nvSpPr>
          <p:cNvPr id="13" name="타원 12"/>
          <p:cNvSpPr/>
          <p:nvPr/>
        </p:nvSpPr>
        <p:spPr>
          <a:xfrm rot="2855089">
            <a:off x="3041066" y="1900242"/>
            <a:ext cx="3059692" cy="3059692"/>
          </a:xfrm>
          <a:prstGeom prst="ellipse">
            <a:avLst/>
          </a:prstGeom>
          <a:noFill/>
          <a:ln w="165100">
            <a:gradFill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chemeClr val="bg1"/>
                </a:gs>
              </a:gsLst>
              <a:lin ang="5400000" scaled="0"/>
            </a:gradFill>
          </a:ln>
          <a:effectLst>
            <a:outerShdw blurRad="127000" sx="102000" sy="102000" algn="ctr" rotWithShape="0">
              <a:srgbClr val="00B0F0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rot="5400000">
            <a:off x="2627784" y="1484784"/>
            <a:ext cx="3888432" cy="3888432"/>
          </a:xfrm>
          <a:prstGeom prst="ellipse">
            <a:avLst/>
          </a:prstGeom>
          <a:noFill/>
          <a:ln w="139700">
            <a:gradFill>
              <a:gsLst>
                <a:gs pos="0">
                  <a:srgbClr val="00B0F0"/>
                </a:gs>
                <a:gs pos="80000">
                  <a:srgbClr val="00B0F0"/>
                </a:gs>
                <a:gs pos="100000">
                  <a:schemeClr val="bg1"/>
                </a:gs>
              </a:gsLst>
              <a:lin ang="5400000" scaled="0"/>
            </a:gradFill>
          </a:ln>
          <a:effectLst>
            <a:outerShdw blurRad="127000" sx="102000" sy="102000" algn="ctr" rotWithShape="0">
              <a:srgbClr val="00B0F0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3808" y="2855838"/>
            <a:ext cx="3467616" cy="1077218"/>
          </a:xfrm>
          <a:prstGeom prst="rect">
            <a:avLst/>
          </a:prstGeom>
          <a:noFill/>
          <a:effectLst>
            <a:outerShdw blurRad="127000" sx="103000" sy="103000" algn="ctr" rotWithShape="0">
              <a:srgbClr val="FFFF00">
                <a:alpha val="8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6400" b="1" dirty="0" smtClean="0">
                <a:gradFill>
                  <a:gsLst>
                    <a:gs pos="0">
                      <a:srgbClr val="00B0F0"/>
                    </a:gs>
                    <a:gs pos="30000">
                      <a:schemeClr val="bg1"/>
                    </a:gs>
                    <a:gs pos="100000">
                      <a:srgbClr val="00B0F0"/>
                    </a:gs>
                  </a:gsLst>
                  <a:lin ang="5400000" scaled="0"/>
                </a:gradFill>
                <a:effectLst>
                  <a:outerShdw blurRad="63500" sx="103000" sy="103000" algn="ctr" rotWithShape="0">
                    <a:srgbClr val="00B0F0">
                      <a:alpha val="70000"/>
                    </a:srgbClr>
                  </a:outerShdw>
                </a:effectLst>
                <a:latin typeface="MS Gothic" pitchFamily="49" charset="-128"/>
                <a:ea typeface="MS Gothic" pitchFamily="49" charset="-128"/>
              </a:rPr>
              <a:t>CONTENTS</a:t>
            </a:r>
            <a:endParaRPr lang="ko-KR" altLang="en-US" sz="6400" b="1" dirty="0">
              <a:gradFill>
                <a:gsLst>
                  <a:gs pos="0">
                    <a:srgbClr val="00B0F0"/>
                  </a:gs>
                  <a:gs pos="30000">
                    <a:schemeClr val="bg1"/>
                  </a:gs>
                  <a:gs pos="100000">
                    <a:srgbClr val="00B0F0"/>
                  </a:gs>
                </a:gsLst>
                <a:lin ang="5400000" scaled="0"/>
              </a:gradFill>
              <a:effectLst>
                <a:outerShdw blurRad="63500" sx="103000" sy="103000" algn="ctr" rotWithShape="0">
                  <a:srgbClr val="00B0F0">
                    <a:alpha val="70000"/>
                  </a:srgbClr>
                </a:outerShdw>
              </a:effectLst>
              <a:latin typeface="MS Gothic" pitchFamily="49" charset="-128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2700">
            <a:gradFill>
              <a:gsLst>
                <a:gs pos="0">
                  <a:schemeClr val="accent3"/>
                </a:gs>
                <a:gs pos="50000">
                  <a:schemeClr val="tx2"/>
                </a:gs>
                <a:gs pos="100000">
                  <a:srgbClr val="00B0F0"/>
                </a:gs>
              </a:gsLst>
              <a:lin ang="0" scaled="0"/>
            </a:gradFill>
          </a:ln>
          <a:effectLst>
            <a:outerShdw blurRad="254000" sx="150000" sy="150000" algn="ctr" rotWithShape="0">
              <a:srgbClr val="00B0F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755576" y="1628800"/>
            <a:ext cx="7632848" cy="1008112"/>
          </a:xfrm>
          <a:prstGeom prst="roundRect">
            <a:avLst>
              <a:gd name="adj" fmla="val 10178"/>
            </a:avLst>
          </a:prstGeom>
          <a:noFill/>
          <a:ln cap="rnd">
            <a:gradFill>
              <a:gsLst>
                <a:gs pos="0">
                  <a:srgbClr val="00B0F0"/>
                </a:gs>
                <a:gs pos="50000">
                  <a:schemeClr val="bg1"/>
                </a:gs>
                <a:gs pos="100000">
                  <a:srgbClr val="00B0F0"/>
                </a:gs>
              </a:gsLst>
              <a:lin ang="5400000" scaled="0"/>
            </a:gradFill>
            <a:prstDash val="sysDot"/>
          </a:ln>
          <a:effectLst>
            <a:outerShdw blurRad="127000" sx="101000" sy="101000" algn="ctr" rotWithShape="0">
              <a:schemeClr val="bg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827584" y="1700808"/>
            <a:ext cx="7488832" cy="432048"/>
          </a:xfrm>
          <a:prstGeom prst="round2SameRect">
            <a:avLst/>
          </a:prstGeom>
          <a:solidFill>
            <a:srgbClr val="00B0F0"/>
          </a:solidFill>
          <a:ln>
            <a:noFill/>
          </a:ln>
          <a:effectLst>
            <a:outerShdw blurRad="254000" sx="101000" sy="101000" algn="ctr" rotWithShape="0">
              <a:srgbClr val="00B0F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99592" y="1713582"/>
            <a:ext cx="6726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gradFill>
                  <a:gsLst>
                    <a:gs pos="0">
                      <a:schemeClr val="tx1"/>
                    </a:gs>
                    <a:gs pos="47000">
                      <a:schemeClr val="tx1"/>
                    </a:gs>
                    <a:gs pos="5000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rgbClr val="00B0F0">
                      <a:alpha val="95000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Chapter .1    </a:t>
            </a:r>
            <a:r>
              <a:rPr lang="ko-KR" altLang="en-US" sz="5400" dirty="0" smtClean="0">
                <a:gradFill>
                  <a:gsLst>
                    <a:gs pos="0">
                      <a:schemeClr val="tx1"/>
                    </a:gs>
                    <a:gs pos="47000">
                      <a:schemeClr val="tx1"/>
                    </a:gs>
                    <a:gs pos="5000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rgbClr val="00B0F0">
                      <a:alpha val="95000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게  임  소  개 </a:t>
            </a:r>
            <a:endParaRPr lang="ko-KR" altLang="en-US" sz="5400" dirty="0">
              <a:gradFill>
                <a:gsLst>
                  <a:gs pos="0">
                    <a:schemeClr val="tx1"/>
                  </a:gs>
                  <a:gs pos="47000">
                    <a:schemeClr val="tx1"/>
                  </a:gs>
                  <a:gs pos="5000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effectLst>
                <a:outerShdw blurRad="127000" sx="101000" sy="101000" algn="ctr" rotWithShape="0">
                  <a:srgbClr val="00B0F0">
                    <a:alpha val="95000"/>
                  </a:srgbClr>
                </a:outerShdw>
              </a:effectLst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55576" y="4221088"/>
            <a:ext cx="7632848" cy="1008112"/>
          </a:xfrm>
          <a:prstGeom prst="roundRect">
            <a:avLst>
              <a:gd name="adj" fmla="val 10178"/>
            </a:avLst>
          </a:prstGeom>
          <a:noFill/>
          <a:ln cap="rnd">
            <a:gradFill>
              <a:gsLst>
                <a:gs pos="0">
                  <a:srgbClr val="00B0F0"/>
                </a:gs>
                <a:gs pos="50000">
                  <a:schemeClr val="bg1"/>
                </a:gs>
                <a:gs pos="100000">
                  <a:srgbClr val="00B0F0"/>
                </a:gs>
              </a:gsLst>
              <a:lin ang="5400000" scaled="0"/>
            </a:gradFill>
            <a:prstDash val="sysDot"/>
          </a:ln>
          <a:effectLst>
            <a:outerShdw blurRad="127000" sx="101000" sy="101000" algn="ctr" rotWithShape="0">
              <a:schemeClr val="bg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양쪽 모서리가 둥근 사각형 31"/>
          <p:cNvSpPr/>
          <p:nvPr/>
        </p:nvSpPr>
        <p:spPr>
          <a:xfrm rot="10800000">
            <a:off x="827584" y="4725143"/>
            <a:ext cx="7488832" cy="432048"/>
          </a:xfrm>
          <a:prstGeom prst="round2SameRect">
            <a:avLst/>
          </a:prstGeom>
          <a:solidFill>
            <a:srgbClr val="00B0F0"/>
          </a:solidFill>
          <a:ln>
            <a:noFill/>
          </a:ln>
          <a:effectLst>
            <a:outerShdw blurRad="254000" sx="101000" sy="101000" algn="ctr" rotWithShape="0">
              <a:srgbClr val="00B0F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99592" y="4305870"/>
            <a:ext cx="6672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gradFill>
                  <a:gsLst>
                    <a:gs pos="0">
                      <a:srgbClr val="00B0F0"/>
                    </a:gs>
                    <a:gs pos="47000">
                      <a:srgbClr val="00B0F0"/>
                    </a:gs>
                    <a:gs pos="4800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rgbClr val="00B0F0">
                      <a:alpha val="95000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Chapter .2    </a:t>
            </a:r>
            <a:r>
              <a:rPr lang="ko-KR" altLang="en-US" sz="5400" dirty="0" smtClean="0">
                <a:gradFill>
                  <a:gsLst>
                    <a:gs pos="0">
                      <a:srgbClr val="00B0F0"/>
                    </a:gs>
                    <a:gs pos="47000">
                      <a:srgbClr val="00B0F0"/>
                    </a:gs>
                    <a:gs pos="4800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rgbClr val="00B0F0">
                      <a:alpha val="95000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게  임  시  연</a:t>
            </a:r>
            <a:endParaRPr lang="ko-KR" altLang="en-US" sz="5400" dirty="0">
              <a:gradFill>
                <a:gsLst>
                  <a:gs pos="0">
                    <a:srgbClr val="00B0F0"/>
                  </a:gs>
                  <a:gs pos="47000">
                    <a:srgbClr val="00B0F0"/>
                  </a:gs>
                  <a:gs pos="4800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>
                <a:outerShdw blurRad="127000" sx="101000" sy="101000" algn="ctr" rotWithShape="0">
                  <a:srgbClr val="00B0F0">
                    <a:alpha val="95000"/>
                  </a:srgbClr>
                </a:outerShdw>
              </a:effectLst>
              <a:latin typeface="HY얕은샘물M" pitchFamily="18" charset="-127"/>
              <a:ea typeface="HY얕은샘물M" pitchFamily="18" charset="-127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2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20000000">
                                      <p:cBhvr>
                                        <p:cTn id="35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90000000">
                                      <p:cBhvr>
                                        <p:cTn id="3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60000000">
                                      <p:cBhvr>
                                        <p:cTn id="39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1" presetClass="entr" presetSubtype="2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2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/>
      <p:bldP spid="12" grpId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5" grpId="1"/>
      <p:bldP spid="15" grpId="2"/>
      <p:bldP spid="15" grpId="3"/>
      <p:bldP spid="19" grpId="0" animBg="1"/>
      <p:bldP spid="25" grpId="0" animBg="1"/>
      <p:bldP spid="27" grpId="0"/>
      <p:bldP spid="31" grpId="0" animBg="1"/>
      <p:bldP spid="32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755576" y="1628800"/>
            <a:ext cx="7632848" cy="1008112"/>
            <a:chOff x="755576" y="1628800"/>
            <a:chExt cx="7632848" cy="100811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55576" y="1628800"/>
              <a:ext cx="7632848" cy="1008112"/>
            </a:xfrm>
            <a:prstGeom prst="roundRect">
              <a:avLst>
                <a:gd name="adj" fmla="val 10178"/>
              </a:avLst>
            </a:prstGeom>
            <a:noFill/>
            <a:ln cap="rnd">
              <a:gradFill>
                <a:gsLst>
                  <a:gs pos="0">
                    <a:srgbClr val="00B0F0"/>
                  </a:gs>
                  <a:gs pos="50000">
                    <a:schemeClr val="bg1"/>
                  </a:gs>
                  <a:gs pos="100000">
                    <a:srgbClr val="00B0F0"/>
                  </a:gs>
                </a:gsLst>
                <a:lin ang="5400000" scaled="0"/>
              </a:gradFill>
              <a:prstDash val="sysDot"/>
            </a:ln>
            <a:effectLst>
              <a:outerShdw blurRad="127000" sx="101000" sy="101000" algn="ctr" rotWithShape="0">
                <a:schemeClr val="bg1"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827584" y="1700808"/>
              <a:ext cx="7488832" cy="432048"/>
            </a:xfrm>
            <a:prstGeom prst="round2SameRect">
              <a:avLst/>
            </a:prstGeom>
            <a:solidFill>
              <a:srgbClr val="00B0F0"/>
            </a:solidFill>
            <a:ln>
              <a:noFill/>
            </a:ln>
            <a:effectLst>
              <a:outerShdw blurRad="254000" sx="101000" sy="101000" algn="ctr" rotWithShape="0">
                <a:srgbClr val="00B0F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9592" y="1684554"/>
              <a:ext cx="67265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gradFill>
                    <a:gsLst>
                      <a:gs pos="0">
                        <a:schemeClr val="tx1"/>
                      </a:gs>
                      <a:gs pos="47000">
                        <a:schemeClr val="tx1"/>
                      </a:gs>
                      <a:gs pos="50000">
                        <a:srgbClr val="00B0F0"/>
                      </a:gs>
                      <a:gs pos="100000">
                        <a:srgbClr val="00B0F0"/>
                      </a:gs>
                    </a:gsLst>
                    <a:lin ang="5400000" scaled="0"/>
                  </a:gradFill>
                  <a:effectLst>
                    <a:outerShdw blurRad="127000" sx="101000" sy="101000" algn="ctr" rotWithShape="0">
                      <a:srgbClr val="00B0F0">
                        <a:alpha val="95000"/>
                      </a:srgbClr>
                    </a:outerShdw>
                  </a:effectLst>
                  <a:latin typeface="HY얕은샘물M" pitchFamily="18" charset="-127"/>
                  <a:ea typeface="HY얕은샘물M" pitchFamily="18" charset="-127"/>
                </a:rPr>
                <a:t>Chapter .1    </a:t>
              </a:r>
              <a:r>
                <a:rPr lang="ko-KR" altLang="en-US" sz="5400" dirty="0">
                  <a:gradFill>
                    <a:gsLst>
                      <a:gs pos="0">
                        <a:schemeClr val="tx1"/>
                      </a:gs>
                      <a:gs pos="47000">
                        <a:schemeClr val="tx1"/>
                      </a:gs>
                      <a:gs pos="50000">
                        <a:srgbClr val="00B0F0"/>
                      </a:gs>
                      <a:gs pos="100000">
                        <a:srgbClr val="00B0F0"/>
                      </a:gs>
                    </a:gsLst>
                    <a:lin ang="5400000" scaled="0"/>
                  </a:gradFill>
                  <a:effectLst>
                    <a:outerShdw blurRad="127000" sx="101000" sy="101000" algn="ctr" rotWithShape="0">
                      <a:srgbClr val="00B0F0">
                        <a:alpha val="95000"/>
                      </a:srgbClr>
                    </a:outerShdw>
                  </a:effectLst>
                  <a:latin typeface="HY얕은샘물M" pitchFamily="18" charset="-127"/>
                  <a:ea typeface="HY얕은샘물M" pitchFamily="18" charset="-127"/>
                </a:rPr>
                <a:t>게  임  소  개 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55576" y="4221088"/>
            <a:ext cx="7632848" cy="1008112"/>
            <a:chOff x="755576" y="4221088"/>
            <a:chExt cx="7632848" cy="100811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755576" y="4221088"/>
              <a:ext cx="7632848" cy="1008112"/>
            </a:xfrm>
            <a:prstGeom prst="roundRect">
              <a:avLst>
                <a:gd name="adj" fmla="val 10178"/>
              </a:avLst>
            </a:prstGeom>
            <a:noFill/>
            <a:ln cap="rnd">
              <a:gradFill>
                <a:gsLst>
                  <a:gs pos="0">
                    <a:srgbClr val="00B0F0"/>
                  </a:gs>
                  <a:gs pos="50000">
                    <a:schemeClr val="bg1"/>
                  </a:gs>
                  <a:gs pos="100000">
                    <a:srgbClr val="00B0F0"/>
                  </a:gs>
                </a:gsLst>
                <a:lin ang="5400000" scaled="0"/>
              </a:gradFill>
              <a:prstDash val="sysDot"/>
            </a:ln>
            <a:effectLst>
              <a:outerShdw blurRad="127000" sx="101000" sy="101000" algn="ctr" rotWithShape="0">
                <a:schemeClr val="bg1"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 rot="10800000">
              <a:off x="827584" y="4725143"/>
              <a:ext cx="7488832" cy="432048"/>
            </a:xfrm>
            <a:prstGeom prst="round2SameRect">
              <a:avLst/>
            </a:prstGeom>
            <a:solidFill>
              <a:srgbClr val="00B0F0"/>
            </a:solidFill>
            <a:ln>
              <a:noFill/>
            </a:ln>
            <a:effectLst>
              <a:outerShdw blurRad="254000" sx="101000" sy="101000" algn="ctr" rotWithShape="0">
                <a:srgbClr val="00B0F0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99592" y="4305870"/>
              <a:ext cx="66720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gradFill>
                    <a:gsLst>
                      <a:gs pos="0">
                        <a:srgbClr val="00B0F0"/>
                      </a:gs>
                      <a:gs pos="47000">
                        <a:srgbClr val="00B0F0"/>
                      </a:gs>
                      <a:gs pos="48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>
                    <a:outerShdw blurRad="127000" sx="101000" sy="101000" algn="ctr" rotWithShape="0">
                      <a:srgbClr val="00B0F0">
                        <a:alpha val="95000"/>
                      </a:srgbClr>
                    </a:outerShdw>
                  </a:effectLst>
                  <a:latin typeface="HY얕은샘물M" pitchFamily="18" charset="-127"/>
                  <a:ea typeface="HY얕은샘물M" pitchFamily="18" charset="-127"/>
                </a:rPr>
                <a:t>Chapter .2    </a:t>
              </a:r>
              <a:r>
                <a:rPr lang="ko-KR" altLang="en-US" sz="5400" dirty="0">
                  <a:gradFill>
                    <a:gsLst>
                      <a:gs pos="0">
                        <a:srgbClr val="00B0F0"/>
                      </a:gs>
                      <a:gs pos="47000">
                        <a:srgbClr val="00B0F0"/>
                      </a:gs>
                      <a:gs pos="48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>
                    <a:outerShdw blurRad="127000" sx="101000" sy="101000" algn="ctr" rotWithShape="0">
                      <a:srgbClr val="00B0F0">
                        <a:alpha val="95000"/>
                      </a:srgbClr>
                    </a:outerShdw>
                  </a:effectLst>
                  <a:latin typeface="HY얕은샘물M" pitchFamily="18" charset="-127"/>
                  <a:ea typeface="HY얕은샘물M" pitchFamily="18" charset="-127"/>
                </a:rPr>
                <a:t>게  임  시  연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89082E-6 L 0 0.18899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89082E-6 L 3.33333E-6 0.18899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3" b="9429"/>
          <a:stretch/>
        </p:blipFill>
        <p:spPr>
          <a:xfrm>
            <a:off x="5868144" y="1277257"/>
            <a:ext cx="1787179" cy="1030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8" name="Picture 14" descr="E:\공유자료\밝은버전\back_1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809" y="3495763"/>
            <a:ext cx="8999999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Picture 9" descr="E:\공유자료\밝은버전\back_1_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3" y="3501008"/>
            <a:ext cx="8999999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공유자료\밝은버전\back_1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220" y="3212976"/>
            <a:ext cx="9004884" cy="23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공유자료\밝은버전\back_1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27" y="3501008"/>
            <a:ext cx="8999999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E:\공유자료\밝은버전\back_1_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943" y="3527737"/>
            <a:ext cx="9000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:\공유자료\밝은버전\back_1_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3" y="3501008"/>
            <a:ext cx="8999999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:\공유자료\밝은버전\back_1_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808" y="3501264"/>
            <a:ext cx="9000000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1335" y="1844824"/>
            <a:ext cx="6462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Stage 1. 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The Forest in the </a:t>
            </a:r>
            <a:r>
              <a:rPr lang="en-US" altLang="ko-KR" sz="3200" dirty="0" smtClean="0">
                <a:solidFill>
                  <a:srgbClr val="FFFFCC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moonlight</a:t>
            </a:r>
            <a:endParaRPr lang="ko-KR" altLang="en-US" sz="3200" dirty="0">
              <a:solidFill>
                <a:srgbClr val="FFFFCC"/>
              </a:solidFill>
              <a:effectLst>
                <a:reflection blurRad="6350" stA="50000" endA="300" endPos="50000" dist="29997" dir="5400000" sy="-100000" algn="bl" rotWithShape="0"/>
              </a:effectLst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4624E-7 L -1.01493 -4.04624E-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13873E-6 L -1.01719 2.13873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13873E-6 L -1.01424 2.13873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25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50289E-6 L -1.01319 1.5028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13873E-6 L -1.01719 2.13873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13873E-6 L -1.01962 2.13873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750"/>
                            </p:stCondLst>
                            <p:childTnLst>
                              <p:par>
                                <p:cTn id="2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00578E-6 L -1.01962 -3.00578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8850" y="6858000"/>
            <a:ext cx="1585150" cy="619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80"/>
          <a:stretch/>
        </p:blipFill>
        <p:spPr>
          <a:xfrm rot="803481">
            <a:off x="4941612" y="270975"/>
            <a:ext cx="2464902" cy="1063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9354" y="871129"/>
            <a:ext cx="6183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Stage 2. </a:t>
            </a:r>
            <a:r>
              <a:rPr lang="en-US" altLang="ko-KR" sz="3200" dirty="0">
                <a:solidFill>
                  <a:schemeClr val="bg1"/>
                </a:solidFill>
              </a:rPr>
              <a:t>Cathedral of the </a:t>
            </a:r>
            <a:r>
              <a:rPr lang="en-US" altLang="ko-KR" sz="3200" dirty="0">
                <a:solidFill>
                  <a:srgbClr val="FFCCFF"/>
                </a:solidFill>
              </a:rPr>
              <a:t>Blessed</a:t>
            </a:r>
            <a:endParaRPr lang="ko-KR" altLang="en-US" sz="3200" dirty="0">
              <a:solidFill>
                <a:srgbClr val="FFCCFF"/>
              </a:solidFill>
              <a:effectLst>
                <a:reflection blurRad="6350" stA="50000" endA="300" endPos="50000" dist="29997" dir="5400000" sy="-100000" algn="bl" rotWithShape="0"/>
              </a:effectLst>
              <a:latin typeface="Cambria Math" panose="02040503050406030204" pitchFamily="18" charset="0"/>
            </a:endParaRPr>
          </a:p>
        </p:txBody>
      </p:sp>
      <p:pic>
        <p:nvPicPr>
          <p:cNvPr id="2051" name="Picture 3" descr="E:\공유자료\back_2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672" y="6858000"/>
            <a:ext cx="1585328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공유자료\back_2_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672" y="6858688"/>
            <a:ext cx="1585152" cy="6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8849" y="6858688"/>
            <a:ext cx="1585151" cy="6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8849" y="6858688"/>
            <a:ext cx="1585151" cy="6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8672" y="6872897"/>
            <a:ext cx="1585151" cy="6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8671" y="6872901"/>
            <a:ext cx="1585151" cy="619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8849" y="6858000"/>
            <a:ext cx="1585151" cy="619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668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9.82659E-7 L -3.61111E-6 -0.897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9.82659E-7 L -4.44444E-6 -0.8978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9.82659E-7 L -4.44444E-6 -0.897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9.82659E-7 L -4.44444E-6 -0.897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90751E-6 L -4.44444E-6 -0.8998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90751E-6 L -4.44444E-6 -0.89988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9.82659E-7 L -4.44444E-6 -0.897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9.82659E-7 L -4.44444E-6 -0.897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9354" y="286354"/>
            <a:ext cx="3164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Character _ Edith</a:t>
            </a:r>
            <a:endParaRPr lang="ko-KR" altLang="en-US" sz="3200" dirty="0">
              <a:solidFill>
                <a:srgbClr val="FFCCFF"/>
              </a:solidFill>
              <a:effectLst>
                <a:reflection blurRad="6350" stA="50000" endA="300" endPos="50000" dist="29997" dir="5400000" sy="-100000" algn="bl" rotWithShape="0"/>
              </a:effectLst>
              <a:latin typeface="Cambria Math" panose="02040503050406030204" pitchFamily="18" charset="0"/>
            </a:endParaRPr>
          </a:p>
        </p:txBody>
      </p:sp>
      <p:pic>
        <p:nvPicPr>
          <p:cNvPr id="6147" name="Picture 3" descr="C:\Users\nexonpc\Desktop\스샷샷샷\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42" y="1071872"/>
            <a:ext cx="4056457" cy="554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nexonpc\Desktop\스샷샷샷\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149080"/>
            <a:ext cx="2159784" cy="24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nexonpc\Desktop\스샷샷샷\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83" y="1103091"/>
            <a:ext cx="1724025" cy="5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nexonpc\Desktop\스샷샷샷\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82" y="1103093"/>
            <a:ext cx="1724025" cy="5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nexonpc\Desktop\스샷샷샷\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83" y="1103091"/>
            <a:ext cx="1724025" cy="5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C:\Users\nexonpc\Desktop\스샷샷샷\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83" y="1103093"/>
            <a:ext cx="1724025" cy="5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nexonpc\Desktop\스샷샷샷\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83" y="1103091"/>
            <a:ext cx="1724025" cy="5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nexonpc\Desktop\스샷샷샷\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81" y="1103093"/>
            <a:ext cx="1724025" cy="5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Users\nexonpc\Desktop\스샷샷샷\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83" y="1103091"/>
            <a:ext cx="1724025" cy="5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242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5037</TotalTime>
  <Words>156</Words>
  <Application>Microsoft Office PowerPoint</Application>
  <PresentationFormat>화면 슬라이드 쇼(4:3)</PresentationFormat>
  <Paragraphs>56</Paragraphs>
  <Slides>20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HY나무B</vt:lpstr>
      <vt:lpstr>HY얕은샘물M</vt:lpstr>
      <vt:lpstr>MS Gothic</vt:lpstr>
      <vt:lpstr>굴림</vt:lpstr>
      <vt:lpstr>넥슨고딕 Std M</vt:lpstr>
      <vt:lpstr>맑은 고딕</vt:lpstr>
      <vt:lpstr>휴먼매직체</vt:lpstr>
      <vt:lpstr>휴먼모음T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pcc</dc:creator>
  <cp:lastModifiedBy>김거엽</cp:lastModifiedBy>
  <cp:revision>266</cp:revision>
  <dcterms:created xsi:type="dcterms:W3CDTF">2011-10-14T02:07:16Z</dcterms:created>
  <dcterms:modified xsi:type="dcterms:W3CDTF">2014-01-27T01:58:52Z</dcterms:modified>
</cp:coreProperties>
</file>